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 id="264" r:id="rId10"/>
  </p:sldIdLst>
  <p:sldSz cx="12192000" cy="6858000"/>
  <p:notesSz cx="6858000" cy="9144000"/>
  <p:defaultText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FBE5D3-EDB8-40F7-8440-E36932B32FED}" v="7" dt="2021-03-11T00:22:46.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uwaseun Philip-Idiok" userId="9a71b855-5070-4bc8-9a44-1bfe68cb11ce" providerId="ADAL" clId="{F7FBE5D3-EDB8-40F7-8440-E36932B32FED}"/>
    <pc:docChg chg="undo custSel addSld delSld modSld">
      <pc:chgData name="Oluwaseun Philip-Idiok" userId="9a71b855-5070-4bc8-9a44-1bfe68cb11ce" providerId="ADAL" clId="{F7FBE5D3-EDB8-40F7-8440-E36932B32FED}" dt="2021-03-11T00:25:09.737" v="1223" actId="2711"/>
      <pc:docMkLst>
        <pc:docMk/>
      </pc:docMkLst>
      <pc:sldChg chg="modSp mod">
        <pc:chgData name="Oluwaseun Philip-Idiok" userId="9a71b855-5070-4bc8-9a44-1bfe68cb11ce" providerId="ADAL" clId="{F7FBE5D3-EDB8-40F7-8440-E36932B32FED}" dt="2021-03-11T00:25:01.692" v="1222" actId="2711"/>
        <pc:sldMkLst>
          <pc:docMk/>
          <pc:sldMk cId="1195451051" sldId="257"/>
        </pc:sldMkLst>
        <pc:spChg chg="mod">
          <ac:chgData name="Oluwaseun Philip-Idiok" userId="9a71b855-5070-4bc8-9a44-1bfe68cb11ce" providerId="ADAL" clId="{F7FBE5D3-EDB8-40F7-8440-E36932B32FED}" dt="2021-03-11T00:25:01.692" v="1222" actId="2711"/>
          <ac:spMkLst>
            <pc:docMk/>
            <pc:sldMk cId="1195451051" sldId="257"/>
            <ac:spMk id="2" creationId="{3971F312-183C-4954-87F8-0774580D0651}"/>
          </ac:spMkLst>
        </pc:spChg>
      </pc:sldChg>
      <pc:sldChg chg="modSp mod">
        <pc:chgData name="Oluwaseun Philip-Idiok" userId="9a71b855-5070-4bc8-9a44-1bfe68cb11ce" providerId="ADAL" clId="{F7FBE5D3-EDB8-40F7-8440-E36932B32FED}" dt="2021-03-11T00:25:09.737" v="1223" actId="2711"/>
        <pc:sldMkLst>
          <pc:docMk/>
          <pc:sldMk cId="3221212915" sldId="258"/>
        </pc:sldMkLst>
        <pc:spChg chg="mod">
          <ac:chgData name="Oluwaseun Philip-Idiok" userId="9a71b855-5070-4bc8-9a44-1bfe68cb11ce" providerId="ADAL" clId="{F7FBE5D3-EDB8-40F7-8440-E36932B32FED}" dt="2021-03-11T00:25:09.737" v="1223" actId="2711"/>
          <ac:spMkLst>
            <pc:docMk/>
            <pc:sldMk cId="3221212915" sldId="258"/>
            <ac:spMk id="2" creationId="{F41FD659-42B5-43CD-B702-013567732334}"/>
          </ac:spMkLst>
        </pc:spChg>
        <pc:spChg chg="mod">
          <ac:chgData name="Oluwaseun Philip-Idiok" userId="9a71b855-5070-4bc8-9a44-1bfe68cb11ce" providerId="ADAL" clId="{F7FBE5D3-EDB8-40F7-8440-E36932B32FED}" dt="2021-03-11T00:04:21.045" v="288" actId="123"/>
          <ac:spMkLst>
            <pc:docMk/>
            <pc:sldMk cId="3221212915" sldId="258"/>
            <ac:spMk id="3" creationId="{33120B5F-65A5-45AF-9469-77D16A1B81D4}"/>
          </ac:spMkLst>
        </pc:spChg>
      </pc:sldChg>
      <pc:sldChg chg="modSp mod">
        <pc:chgData name="Oluwaseun Philip-Idiok" userId="9a71b855-5070-4bc8-9a44-1bfe68cb11ce" providerId="ADAL" clId="{F7FBE5D3-EDB8-40F7-8440-E36932B32FED}" dt="2021-03-11T00:24:48.755" v="1221" actId="2711"/>
        <pc:sldMkLst>
          <pc:docMk/>
          <pc:sldMk cId="3976315117" sldId="259"/>
        </pc:sldMkLst>
        <pc:spChg chg="mod">
          <ac:chgData name="Oluwaseun Philip-Idiok" userId="9a71b855-5070-4bc8-9a44-1bfe68cb11ce" providerId="ADAL" clId="{F7FBE5D3-EDB8-40F7-8440-E36932B32FED}" dt="2021-03-11T00:24:48.755" v="1221" actId="2711"/>
          <ac:spMkLst>
            <pc:docMk/>
            <pc:sldMk cId="3976315117" sldId="259"/>
            <ac:spMk id="2" creationId="{6E03A94E-38B5-4BA7-88C1-A381866BDA52}"/>
          </ac:spMkLst>
        </pc:spChg>
        <pc:spChg chg="mod">
          <ac:chgData name="Oluwaseun Philip-Idiok" userId="9a71b855-5070-4bc8-9a44-1bfe68cb11ce" providerId="ADAL" clId="{F7FBE5D3-EDB8-40F7-8440-E36932B32FED}" dt="2021-03-11T00:24:07.913" v="1218" actId="20577"/>
          <ac:spMkLst>
            <pc:docMk/>
            <pc:sldMk cId="3976315117" sldId="259"/>
            <ac:spMk id="3" creationId="{1C6D7DF2-D07F-4C43-8A5C-AFEDAB9E2E24}"/>
          </ac:spMkLst>
        </pc:spChg>
      </pc:sldChg>
      <pc:sldChg chg="delSp modSp mod">
        <pc:chgData name="Oluwaseun Philip-Idiok" userId="9a71b855-5070-4bc8-9a44-1bfe68cb11ce" providerId="ADAL" clId="{F7FBE5D3-EDB8-40F7-8440-E36932B32FED}" dt="2021-03-11T00:04:15.632" v="287" actId="27636"/>
        <pc:sldMkLst>
          <pc:docMk/>
          <pc:sldMk cId="1585922750" sldId="260"/>
        </pc:sldMkLst>
        <pc:spChg chg="del">
          <ac:chgData name="Oluwaseun Philip-Idiok" userId="9a71b855-5070-4bc8-9a44-1bfe68cb11ce" providerId="ADAL" clId="{F7FBE5D3-EDB8-40F7-8440-E36932B32FED}" dt="2021-03-11T00:01:01.847" v="167" actId="478"/>
          <ac:spMkLst>
            <pc:docMk/>
            <pc:sldMk cId="1585922750" sldId="260"/>
            <ac:spMk id="2" creationId="{1285D7FC-7379-44D3-9AAA-E9A97414891F}"/>
          </ac:spMkLst>
        </pc:spChg>
        <pc:spChg chg="mod">
          <ac:chgData name="Oluwaseun Philip-Idiok" userId="9a71b855-5070-4bc8-9a44-1bfe68cb11ce" providerId="ADAL" clId="{F7FBE5D3-EDB8-40F7-8440-E36932B32FED}" dt="2021-03-11T00:04:15.632" v="287" actId="27636"/>
          <ac:spMkLst>
            <pc:docMk/>
            <pc:sldMk cId="1585922750" sldId="260"/>
            <ac:spMk id="3" creationId="{A9201CD2-1329-4EFB-912D-E597C49A4182}"/>
          </ac:spMkLst>
        </pc:spChg>
      </pc:sldChg>
      <pc:sldChg chg="delSp modSp new mod">
        <pc:chgData name="Oluwaseun Philip-Idiok" userId="9a71b855-5070-4bc8-9a44-1bfe68cb11ce" providerId="ADAL" clId="{F7FBE5D3-EDB8-40F7-8440-E36932B32FED}" dt="2021-03-11T00:20:42.119" v="901" actId="14100"/>
        <pc:sldMkLst>
          <pc:docMk/>
          <pc:sldMk cId="4271942192" sldId="261"/>
        </pc:sldMkLst>
        <pc:spChg chg="del mod">
          <ac:chgData name="Oluwaseun Philip-Idiok" userId="9a71b855-5070-4bc8-9a44-1bfe68cb11ce" providerId="ADAL" clId="{F7FBE5D3-EDB8-40F7-8440-E36932B32FED}" dt="2021-03-11T00:04:59.228" v="296" actId="478"/>
          <ac:spMkLst>
            <pc:docMk/>
            <pc:sldMk cId="4271942192" sldId="261"/>
            <ac:spMk id="2" creationId="{36B01938-5EAB-4C38-A716-7B932BD0B3D4}"/>
          </ac:spMkLst>
        </pc:spChg>
        <pc:spChg chg="mod">
          <ac:chgData name="Oluwaseun Philip-Idiok" userId="9a71b855-5070-4bc8-9a44-1bfe68cb11ce" providerId="ADAL" clId="{F7FBE5D3-EDB8-40F7-8440-E36932B32FED}" dt="2021-03-11T00:20:42.119" v="901" actId="14100"/>
          <ac:spMkLst>
            <pc:docMk/>
            <pc:sldMk cId="4271942192" sldId="261"/>
            <ac:spMk id="3" creationId="{0770D69C-9907-4E4B-BFED-0CDE09CF707B}"/>
          </ac:spMkLst>
        </pc:spChg>
      </pc:sldChg>
      <pc:sldChg chg="addSp delSp modSp new mod">
        <pc:chgData name="Oluwaseun Philip-Idiok" userId="9a71b855-5070-4bc8-9a44-1bfe68cb11ce" providerId="ADAL" clId="{F7FBE5D3-EDB8-40F7-8440-E36932B32FED}" dt="2021-03-11T00:21:16.098" v="925" actId="113"/>
        <pc:sldMkLst>
          <pc:docMk/>
          <pc:sldMk cId="4292547354" sldId="262"/>
        </pc:sldMkLst>
        <pc:spChg chg="del mod">
          <ac:chgData name="Oluwaseun Philip-Idiok" userId="9a71b855-5070-4bc8-9a44-1bfe68cb11ce" providerId="ADAL" clId="{F7FBE5D3-EDB8-40F7-8440-E36932B32FED}" dt="2021-03-11T00:20:57.567" v="906" actId="478"/>
          <ac:spMkLst>
            <pc:docMk/>
            <pc:sldMk cId="4292547354" sldId="262"/>
            <ac:spMk id="2" creationId="{4ED57441-DAC3-44D3-BA92-0E43D4F150C4}"/>
          </ac:spMkLst>
        </pc:spChg>
        <pc:spChg chg="add del mod">
          <ac:chgData name="Oluwaseun Philip-Idiok" userId="9a71b855-5070-4bc8-9a44-1bfe68cb11ce" providerId="ADAL" clId="{F7FBE5D3-EDB8-40F7-8440-E36932B32FED}" dt="2021-03-11T00:21:16.098" v="925" actId="113"/>
          <ac:spMkLst>
            <pc:docMk/>
            <pc:sldMk cId="4292547354" sldId="262"/>
            <ac:spMk id="3" creationId="{6E059F0F-9D34-4CE2-B721-C31D4C2094BA}"/>
          </ac:spMkLst>
        </pc:spChg>
      </pc:sldChg>
      <pc:sldChg chg="delSp modSp new mod">
        <pc:chgData name="Oluwaseun Philip-Idiok" userId="9a71b855-5070-4bc8-9a44-1bfe68cb11ce" providerId="ADAL" clId="{F7FBE5D3-EDB8-40F7-8440-E36932B32FED}" dt="2021-03-11T00:17:54.224" v="839" actId="20577"/>
        <pc:sldMkLst>
          <pc:docMk/>
          <pc:sldMk cId="610105343" sldId="263"/>
        </pc:sldMkLst>
        <pc:spChg chg="del mod">
          <ac:chgData name="Oluwaseun Philip-Idiok" userId="9a71b855-5070-4bc8-9a44-1bfe68cb11ce" providerId="ADAL" clId="{F7FBE5D3-EDB8-40F7-8440-E36932B32FED}" dt="2021-03-11T00:15:07.446" v="690" actId="478"/>
          <ac:spMkLst>
            <pc:docMk/>
            <pc:sldMk cId="610105343" sldId="263"/>
            <ac:spMk id="2" creationId="{492D9C3C-2BDD-4AA2-86C4-0DE2FBF5C018}"/>
          </ac:spMkLst>
        </pc:spChg>
        <pc:spChg chg="mod">
          <ac:chgData name="Oluwaseun Philip-Idiok" userId="9a71b855-5070-4bc8-9a44-1bfe68cb11ce" providerId="ADAL" clId="{F7FBE5D3-EDB8-40F7-8440-E36932B32FED}" dt="2021-03-11T00:17:54.224" v="839" actId="20577"/>
          <ac:spMkLst>
            <pc:docMk/>
            <pc:sldMk cId="610105343" sldId="263"/>
            <ac:spMk id="3" creationId="{D4E6766C-54FF-47C9-A235-3B61F2CCF06C}"/>
          </ac:spMkLst>
        </pc:spChg>
      </pc:sldChg>
      <pc:sldChg chg="new del">
        <pc:chgData name="Oluwaseun Philip-Idiok" userId="9a71b855-5070-4bc8-9a44-1bfe68cb11ce" providerId="ADAL" clId="{F7FBE5D3-EDB8-40F7-8440-E36932B32FED}" dt="2021-03-11T00:14:15.166" v="634" actId="680"/>
        <pc:sldMkLst>
          <pc:docMk/>
          <pc:sldMk cId="3606892478" sldId="263"/>
        </pc:sldMkLst>
      </pc:sldChg>
      <pc:sldChg chg="delSp modSp new mod">
        <pc:chgData name="Oluwaseun Philip-Idiok" userId="9a71b855-5070-4bc8-9a44-1bfe68cb11ce" providerId="ADAL" clId="{F7FBE5D3-EDB8-40F7-8440-E36932B32FED}" dt="2021-03-11T00:22:16.459" v="1025" actId="14100"/>
        <pc:sldMkLst>
          <pc:docMk/>
          <pc:sldMk cId="3848319523" sldId="264"/>
        </pc:sldMkLst>
        <pc:spChg chg="del mod">
          <ac:chgData name="Oluwaseun Philip-Idiok" userId="9a71b855-5070-4bc8-9a44-1bfe68cb11ce" providerId="ADAL" clId="{F7FBE5D3-EDB8-40F7-8440-E36932B32FED}" dt="2021-03-11T00:22:11.744" v="1024" actId="478"/>
          <ac:spMkLst>
            <pc:docMk/>
            <pc:sldMk cId="3848319523" sldId="264"/>
            <ac:spMk id="2" creationId="{8FDA0A95-88F3-4E78-A9CA-DF69BA8DB56D}"/>
          </ac:spMkLst>
        </pc:spChg>
        <pc:spChg chg="mod">
          <ac:chgData name="Oluwaseun Philip-Idiok" userId="9a71b855-5070-4bc8-9a44-1bfe68cb11ce" providerId="ADAL" clId="{F7FBE5D3-EDB8-40F7-8440-E36932B32FED}" dt="2021-03-11T00:22:16.459" v="1025" actId="14100"/>
          <ac:spMkLst>
            <pc:docMk/>
            <pc:sldMk cId="3848319523" sldId="264"/>
            <ac:spMk id="3" creationId="{EB0D0200-A8C7-4D83-9C93-7C228FFD4C3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B588-9A48-4F08-87DE-4C93368D0D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G"/>
          </a:p>
        </p:txBody>
      </p:sp>
      <p:sp>
        <p:nvSpPr>
          <p:cNvPr id="3" name="Subtitle 2">
            <a:extLst>
              <a:ext uri="{FF2B5EF4-FFF2-40B4-BE49-F238E27FC236}">
                <a16:creationId xmlns:a16="http://schemas.microsoft.com/office/drawing/2014/main" id="{92A38291-71C5-46EB-B0AD-F3EC83761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G"/>
          </a:p>
        </p:txBody>
      </p:sp>
      <p:sp>
        <p:nvSpPr>
          <p:cNvPr id="4" name="Date Placeholder 3">
            <a:extLst>
              <a:ext uri="{FF2B5EF4-FFF2-40B4-BE49-F238E27FC236}">
                <a16:creationId xmlns:a16="http://schemas.microsoft.com/office/drawing/2014/main" id="{DBB54653-38B4-4CC1-B4AD-CBAC1F77A90B}"/>
              </a:ext>
            </a:extLst>
          </p:cNvPr>
          <p:cNvSpPr>
            <a:spLocks noGrp="1"/>
          </p:cNvSpPr>
          <p:nvPr>
            <p:ph type="dt" sz="half" idx="10"/>
          </p:nvPr>
        </p:nvSpPr>
        <p:spPr/>
        <p:txBody>
          <a:bodyPr/>
          <a:lstStyle/>
          <a:p>
            <a:fld id="{F40ADAD1-03F8-4420-B64B-F956B7738452}" type="datetimeFigureOut">
              <a:rPr lang="en-NG" smtClean="0"/>
              <a:t>11/03/2021</a:t>
            </a:fld>
            <a:endParaRPr lang="en-NG"/>
          </a:p>
        </p:txBody>
      </p:sp>
      <p:sp>
        <p:nvSpPr>
          <p:cNvPr id="5" name="Footer Placeholder 4">
            <a:extLst>
              <a:ext uri="{FF2B5EF4-FFF2-40B4-BE49-F238E27FC236}">
                <a16:creationId xmlns:a16="http://schemas.microsoft.com/office/drawing/2014/main" id="{5F9E645E-865B-4063-A92D-69C142A015D8}"/>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2279DDCD-3ECA-4A8B-BEB1-55A42E07B35E}"/>
              </a:ext>
            </a:extLst>
          </p:cNvPr>
          <p:cNvSpPr>
            <a:spLocks noGrp="1"/>
          </p:cNvSpPr>
          <p:nvPr>
            <p:ph type="sldNum" sz="quarter" idx="12"/>
          </p:nvPr>
        </p:nvSpPr>
        <p:spPr/>
        <p:txBody>
          <a:bodyPr/>
          <a:lstStyle/>
          <a:p>
            <a:fld id="{B8EF5CCB-EF28-42C6-9E97-81307EF74799}" type="slidenum">
              <a:rPr lang="en-NG" smtClean="0"/>
              <a:t>‹#›</a:t>
            </a:fld>
            <a:endParaRPr lang="en-NG"/>
          </a:p>
        </p:txBody>
      </p:sp>
    </p:spTree>
    <p:extLst>
      <p:ext uri="{BB962C8B-B14F-4D97-AF65-F5344CB8AC3E}">
        <p14:creationId xmlns:p14="http://schemas.microsoft.com/office/powerpoint/2010/main" val="832914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E89E-4DF8-4B1F-8741-57955451CED1}"/>
              </a:ext>
            </a:extLst>
          </p:cNvPr>
          <p:cNvSpPr>
            <a:spLocks noGrp="1"/>
          </p:cNvSpPr>
          <p:nvPr>
            <p:ph type="title"/>
          </p:nvPr>
        </p:nvSpPr>
        <p:spPr/>
        <p:txBody>
          <a:bodyPr/>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CFFD78E4-BC41-48B6-9AAE-1CB8462151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83C620C0-736D-43CA-8562-DF419E40694B}"/>
              </a:ext>
            </a:extLst>
          </p:cNvPr>
          <p:cNvSpPr>
            <a:spLocks noGrp="1"/>
          </p:cNvSpPr>
          <p:nvPr>
            <p:ph type="dt" sz="half" idx="10"/>
          </p:nvPr>
        </p:nvSpPr>
        <p:spPr/>
        <p:txBody>
          <a:bodyPr/>
          <a:lstStyle/>
          <a:p>
            <a:fld id="{F40ADAD1-03F8-4420-B64B-F956B7738452}" type="datetimeFigureOut">
              <a:rPr lang="en-NG" smtClean="0"/>
              <a:t>11/03/2021</a:t>
            </a:fld>
            <a:endParaRPr lang="en-NG"/>
          </a:p>
        </p:txBody>
      </p:sp>
      <p:sp>
        <p:nvSpPr>
          <p:cNvPr id="5" name="Footer Placeholder 4">
            <a:extLst>
              <a:ext uri="{FF2B5EF4-FFF2-40B4-BE49-F238E27FC236}">
                <a16:creationId xmlns:a16="http://schemas.microsoft.com/office/drawing/2014/main" id="{F0235330-74C5-46D1-B3B0-DD2B656711C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9A70C3DB-562B-4A00-8FAD-1893A050713E}"/>
              </a:ext>
            </a:extLst>
          </p:cNvPr>
          <p:cNvSpPr>
            <a:spLocks noGrp="1"/>
          </p:cNvSpPr>
          <p:nvPr>
            <p:ph type="sldNum" sz="quarter" idx="12"/>
          </p:nvPr>
        </p:nvSpPr>
        <p:spPr/>
        <p:txBody>
          <a:bodyPr/>
          <a:lstStyle/>
          <a:p>
            <a:fld id="{B8EF5CCB-EF28-42C6-9E97-81307EF74799}" type="slidenum">
              <a:rPr lang="en-NG" smtClean="0"/>
              <a:t>‹#›</a:t>
            </a:fld>
            <a:endParaRPr lang="en-NG"/>
          </a:p>
        </p:txBody>
      </p:sp>
    </p:spTree>
    <p:extLst>
      <p:ext uri="{BB962C8B-B14F-4D97-AF65-F5344CB8AC3E}">
        <p14:creationId xmlns:p14="http://schemas.microsoft.com/office/powerpoint/2010/main" val="3870215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65D35D-B7E4-4565-AA82-F2BF4DDF2F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G"/>
          </a:p>
        </p:txBody>
      </p:sp>
      <p:sp>
        <p:nvSpPr>
          <p:cNvPr id="3" name="Vertical Text Placeholder 2">
            <a:extLst>
              <a:ext uri="{FF2B5EF4-FFF2-40B4-BE49-F238E27FC236}">
                <a16:creationId xmlns:a16="http://schemas.microsoft.com/office/drawing/2014/main" id="{CA15E7C0-FC28-4463-8380-F083DA5B6A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A53FF293-5F1A-4C5F-BDE1-C9C5D87B08C3}"/>
              </a:ext>
            </a:extLst>
          </p:cNvPr>
          <p:cNvSpPr>
            <a:spLocks noGrp="1"/>
          </p:cNvSpPr>
          <p:nvPr>
            <p:ph type="dt" sz="half" idx="10"/>
          </p:nvPr>
        </p:nvSpPr>
        <p:spPr/>
        <p:txBody>
          <a:bodyPr/>
          <a:lstStyle/>
          <a:p>
            <a:fld id="{F40ADAD1-03F8-4420-B64B-F956B7738452}" type="datetimeFigureOut">
              <a:rPr lang="en-NG" smtClean="0"/>
              <a:t>11/03/2021</a:t>
            </a:fld>
            <a:endParaRPr lang="en-NG"/>
          </a:p>
        </p:txBody>
      </p:sp>
      <p:sp>
        <p:nvSpPr>
          <p:cNvPr id="5" name="Footer Placeholder 4">
            <a:extLst>
              <a:ext uri="{FF2B5EF4-FFF2-40B4-BE49-F238E27FC236}">
                <a16:creationId xmlns:a16="http://schemas.microsoft.com/office/drawing/2014/main" id="{83A81845-2CCE-4A37-AD05-D9A8BD5D262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88AF873-6DB8-4C24-A2A4-65EE52627D3B}"/>
              </a:ext>
            </a:extLst>
          </p:cNvPr>
          <p:cNvSpPr>
            <a:spLocks noGrp="1"/>
          </p:cNvSpPr>
          <p:nvPr>
            <p:ph type="sldNum" sz="quarter" idx="12"/>
          </p:nvPr>
        </p:nvSpPr>
        <p:spPr/>
        <p:txBody>
          <a:bodyPr/>
          <a:lstStyle/>
          <a:p>
            <a:fld id="{B8EF5CCB-EF28-42C6-9E97-81307EF74799}" type="slidenum">
              <a:rPr lang="en-NG" smtClean="0"/>
              <a:t>‹#›</a:t>
            </a:fld>
            <a:endParaRPr lang="en-NG"/>
          </a:p>
        </p:txBody>
      </p:sp>
    </p:spTree>
    <p:extLst>
      <p:ext uri="{BB962C8B-B14F-4D97-AF65-F5344CB8AC3E}">
        <p14:creationId xmlns:p14="http://schemas.microsoft.com/office/powerpoint/2010/main" val="396797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AB5AB-1C37-44AE-A5F1-802C750D0F51}"/>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CDC865CD-9531-47C3-8EBD-C482B31E03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D24C1425-C767-47BC-981B-5D1FB51E6673}"/>
              </a:ext>
            </a:extLst>
          </p:cNvPr>
          <p:cNvSpPr>
            <a:spLocks noGrp="1"/>
          </p:cNvSpPr>
          <p:nvPr>
            <p:ph type="dt" sz="half" idx="10"/>
          </p:nvPr>
        </p:nvSpPr>
        <p:spPr/>
        <p:txBody>
          <a:bodyPr/>
          <a:lstStyle/>
          <a:p>
            <a:fld id="{F40ADAD1-03F8-4420-B64B-F956B7738452}" type="datetimeFigureOut">
              <a:rPr lang="en-NG" smtClean="0"/>
              <a:t>11/03/2021</a:t>
            </a:fld>
            <a:endParaRPr lang="en-NG"/>
          </a:p>
        </p:txBody>
      </p:sp>
      <p:sp>
        <p:nvSpPr>
          <p:cNvPr id="5" name="Footer Placeholder 4">
            <a:extLst>
              <a:ext uri="{FF2B5EF4-FFF2-40B4-BE49-F238E27FC236}">
                <a16:creationId xmlns:a16="http://schemas.microsoft.com/office/drawing/2014/main" id="{E50DD6F9-C181-43FC-A95C-B5BC3956726F}"/>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8560BF46-C3A3-4CFA-8090-57E8083756CB}"/>
              </a:ext>
            </a:extLst>
          </p:cNvPr>
          <p:cNvSpPr>
            <a:spLocks noGrp="1"/>
          </p:cNvSpPr>
          <p:nvPr>
            <p:ph type="sldNum" sz="quarter" idx="12"/>
          </p:nvPr>
        </p:nvSpPr>
        <p:spPr/>
        <p:txBody>
          <a:bodyPr/>
          <a:lstStyle/>
          <a:p>
            <a:fld id="{B8EF5CCB-EF28-42C6-9E97-81307EF74799}" type="slidenum">
              <a:rPr lang="en-NG" smtClean="0"/>
              <a:t>‹#›</a:t>
            </a:fld>
            <a:endParaRPr lang="en-NG"/>
          </a:p>
        </p:txBody>
      </p:sp>
    </p:spTree>
    <p:extLst>
      <p:ext uri="{BB962C8B-B14F-4D97-AF65-F5344CB8AC3E}">
        <p14:creationId xmlns:p14="http://schemas.microsoft.com/office/powerpoint/2010/main" val="1973803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7249D-E560-4BF9-BE86-5034A14544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G"/>
          </a:p>
        </p:txBody>
      </p:sp>
      <p:sp>
        <p:nvSpPr>
          <p:cNvPr id="3" name="Text Placeholder 2">
            <a:extLst>
              <a:ext uri="{FF2B5EF4-FFF2-40B4-BE49-F238E27FC236}">
                <a16:creationId xmlns:a16="http://schemas.microsoft.com/office/drawing/2014/main" id="{ED39E5DA-9B11-4ACF-AD73-03F64A8414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C769FF-EEE0-4304-B115-5F2A882E953E}"/>
              </a:ext>
            </a:extLst>
          </p:cNvPr>
          <p:cNvSpPr>
            <a:spLocks noGrp="1"/>
          </p:cNvSpPr>
          <p:nvPr>
            <p:ph type="dt" sz="half" idx="10"/>
          </p:nvPr>
        </p:nvSpPr>
        <p:spPr/>
        <p:txBody>
          <a:bodyPr/>
          <a:lstStyle/>
          <a:p>
            <a:fld id="{F40ADAD1-03F8-4420-B64B-F956B7738452}" type="datetimeFigureOut">
              <a:rPr lang="en-NG" smtClean="0"/>
              <a:t>11/03/2021</a:t>
            </a:fld>
            <a:endParaRPr lang="en-NG"/>
          </a:p>
        </p:txBody>
      </p:sp>
      <p:sp>
        <p:nvSpPr>
          <p:cNvPr id="5" name="Footer Placeholder 4">
            <a:extLst>
              <a:ext uri="{FF2B5EF4-FFF2-40B4-BE49-F238E27FC236}">
                <a16:creationId xmlns:a16="http://schemas.microsoft.com/office/drawing/2014/main" id="{70B44E6C-ED05-4E00-A939-8860A1AE7B8A}"/>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0A05C07F-1BF9-4790-A689-480CE3E1D19B}"/>
              </a:ext>
            </a:extLst>
          </p:cNvPr>
          <p:cNvSpPr>
            <a:spLocks noGrp="1"/>
          </p:cNvSpPr>
          <p:nvPr>
            <p:ph type="sldNum" sz="quarter" idx="12"/>
          </p:nvPr>
        </p:nvSpPr>
        <p:spPr/>
        <p:txBody>
          <a:bodyPr/>
          <a:lstStyle/>
          <a:p>
            <a:fld id="{B8EF5CCB-EF28-42C6-9E97-81307EF74799}" type="slidenum">
              <a:rPr lang="en-NG" smtClean="0"/>
              <a:t>‹#›</a:t>
            </a:fld>
            <a:endParaRPr lang="en-NG"/>
          </a:p>
        </p:txBody>
      </p:sp>
    </p:spTree>
    <p:extLst>
      <p:ext uri="{BB962C8B-B14F-4D97-AF65-F5344CB8AC3E}">
        <p14:creationId xmlns:p14="http://schemas.microsoft.com/office/powerpoint/2010/main" val="423039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F929-0D81-4597-8A7F-B35CB2BDA045}"/>
              </a:ext>
            </a:extLst>
          </p:cNvPr>
          <p:cNvSpPr>
            <a:spLocks noGrp="1"/>
          </p:cNvSpPr>
          <p:nvPr>
            <p:ph type="title"/>
          </p:nvPr>
        </p:nvSpPr>
        <p:spPr/>
        <p:txBody>
          <a:bodyPr/>
          <a:lstStyle/>
          <a:p>
            <a:r>
              <a:rPr lang="en-US"/>
              <a:t>Click to edit Master title style</a:t>
            </a:r>
            <a:endParaRPr lang="en-NG"/>
          </a:p>
        </p:txBody>
      </p:sp>
      <p:sp>
        <p:nvSpPr>
          <p:cNvPr id="3" name="Content Placeholder 2">
            <a:extLst>
              <a:ext uri="{FF2B5EF4-FFF2-40B4-BE49-F238E27FC236}">
                <a16:creationId xmlns:a16="http://schemas.microsoft.com/office/drawing/2014/main" id="{A6AA108F-F489-423B-91AF-854CAB8F5C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Content Placeholder 3">
            <a:extLst>
              <a:ext uri="{FF2B5EF4-FFF2-40B4-BE49-F238E27FC236}">
                <a16:creationId xmlns:a16="http://schemas.microsoft.com/office/drawing/2014/main" id="{A87C32BF-ED80-4168-9198-7496056405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Date Placeholder 4">
            <a:extLst>
              <a:ext uri="{FF2B5EF4-FFF2-40B4-BE49-F238E27FC236}">
                <a16:creationId xmlns:a16="http://schemas.microsoft.com/office/drawing/2014/main" id="{1BCDCC71-0481-4002-A1FB-FCF86D04B80A}"/>
              </a:ext>
            </a:extLst>
          </p:cNvPr>
          <p:cNvSpPr>
            <a:spLocks noGrp="1"/>
          </p:cNvSpPr>
          <p:nvPr>
            <p:ph type="dt" sz="half" idx="10"/>
          </p:nvPr>
        </p:nvSpPr>
        <p:spPr/>
        <p:txBody>
          <a:bodyPr/>
          <a:lstStyle/>
          <a:p>
            <a:fld id="{F40ADAD1-03F8-4420-B64B-F956B7738452}" type="datetimeFigureOut">
              <a:rPr lang="en-NG" smtClean="0"/>
              <a:t>11/03/2021</a:t>
            </a:fld>
            <a:endParaRPr lang="en-NG"/>
          </a:p>
        </p:txBody>
      </p:sp>
      <p:sp>
        <p:nvSpPr>
          <p:cNvPr id="6" name="Footer Placeholder 5">
            <a:extLst>
              <a:ext uri="{FF2B5EF4-FFF2-40B4-BE49-F238E27FC236}">
                <a16:creationId xmlns:a16="http://schemas.microsoft.com/office/drawing/2014/main" id="{03EB093F-587F-4C7C-B0B9-9E38461E32AC}"/>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775E6EF7-5F0C-46FE-8AC0-CF36E28C9D88}"/>
              </a:ext>
            </a:extLst>
          </p:cNvPr>
          <p:cNvSpPr>
            <a:spLocks noGrp="1"/>
          </p:cNvSpPr>
          <p:nvPr>
            <p:ph type="sldNum" sz="quarter" idx="12"/>
          </p:nvPr>
        </p:nvSpPr>
        <p:spPr/>
        <p:txBody>
          <a:bodyPr/>
          <a:lstStyle/>
          <a:p>
            <a:fld id="{B8EF5CCB-EF28-42C6-9E97-81307EF74799}" type="slidenum">
              <a:rPr lang="en-NG" smtClean="0"/>
              <a:t>‹#›</a:t>
            </a:fld>
            <a:endParaRPr lang="en-NG"/>
          </a:p>
        </p:txBody>
      </p:sp>
    </p:spTree>
    <p:extLst>
      <p:ext uri="{BB962C8B-B14F-4D97-AF65-F5344CB8AC3E}">
        <p14:creationId xmlns:p14="http://schemas.microsoft.com/office/powerpoint/2010/main" val="272187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E250-3420-458B-B0B4-9DC335614F0E}"/>
              </a:ext>
            </a:extLst>
          </p:cNvPr>
          <p:cNvSpPr>
            <a:spLocks noGrp="1"/>
          </p:cNvSpPr>
          <p:nvPr>
            <p:ph type="title"/>
          </p:nvPr>
        </p:nvSpPr>
        <p:spPr>
          <a:xfrm>
            <a:off x="839788" y="365125"/>
            <a:ext cx="10515600" cy="1325563"/>
          </a:xfrm>
        </p:spPr>
        <p:txBody>
          <a:bodyPr/>
          <a:lstStyle/>
          <a:p>
            <a:r>
              <a:rPr lang="en-US"/>
              <a:t>Click to edit Master title style</a:t>
            </a:r>
            <a:endParaRPr lang="en-NG"/>
          </a:p>
        </p:txBody>
      </p:sp>
      <p:sp>
        <p:nvSpPr>
          <p:cNvPr id="3" name="Text Placeholder 2">
            <a:extLst>
              <a:ext uri="{FF2B5EF4-FFF2-40B4-BE49-F238E27FC236}">
                <a16:creationId xmlns:a16="http://schemas.microsoft.com/office/drawing/2014/main" id="{3D1DDD29-7370-48C0-82D5-5B02C73F9C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70CABB-06EC-4FEF-AC31-20872ED834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5" name="Text Placeholder 4">
            <a:extLst>
              <a:ext uri="{FF2B5EF4-FFF2-40B4-BE49-F238E27FC236}">
                <a16:creationId xmlns:a16="http://schemas.microsoft.com/office/drawing/2014/main" id="{8F1CA3C1-CFF6-4854-BCD8-9FA53970D0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3C1F86-06B2-46DC-BC52-2C98AD0FEB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7" name="Date Placeholder 6">
            <a:extLst>
              <a:ext uri="{FF2B5EF4-FFF2-40B4-BE49-F238E27FC236}">
                <a16:creationId xmlns:a16="http://schemas.microsoft.com/office/drawing/2014/main" id="{B73989C4-DE48-462A-9BDF-149360B87127}"/>
              </a:ext>
            </a:extLst>
          </p:cNvPr>
          <p:cNvSpPr>
            <a:spLocks noGrp="1"/>
          </p:cNvSpPr>
          <p:nvPr>
            <p:ph type="dt" sz="half" idx="10"/>
          </p:nvPr>
        </p:nvSpPr>
        <p:spPr/>
        <p:txBody>
          <a:bodyPr/>
          <a:lstStyle/>
          <a:p>
            <a:fld id="{F40ADAD1-03F8-4420-B64B-F956B7738452}" type="datetimeFigureOut">
              <a:rPr lang="en-NG" smtClean="0"/>
              <a:t>11/03/2021</a:t>
            </a:fld>
            <a:endParaRPr lang="en-NG"/>
          </a:p>
        </p:txBody>
      </p:sp>
      <p:sp>
        <p:nvSpPr>
          <p:cNvPr id="8" name="Footer Placeholder 7">
            <a:extLst>
              <a:ext uri="{FF2B5EF4-FFF2-40B4-BE49-F238E27FC236}">
                <a16:creationId xmlns:a16="http://schemas.microsoft.com/office/drawing/2014/main" id="{C9123922-F259-4616-A553-A9496AA1FB0B}"/>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0A23AB44-CE75-4940-AC8D-70A51F2BF8FE}"/>
              </a:ext>
            </a:extLst>
          </p:cNvPr>
          <p:cNvSpPr>
            <a:spLocks noGrp="1"/>
          </p:cNvSpPr>
          <p:nvPr>
            <p:ph type="sldNum" sz="quarter" idx="12"/>
          </p:nvPr>
        </p:nvSpPr>
        <p:spPr/>
        <p:txBody>
          <a:bodyPr/>
          <a:lstStyle/>
          <a:p>
            <a:fld id="{B8EF5CCB-EF28-42C6-9E97-81307EF74799}" type="slidenum">
              <a:rPr lang="en-NG" smtClean="0"/>
              <a:t>‹#›</a:t>
            </a:fld>
            <a:endParaRPr lang="en-NG"/>
          </a:p>
        </p:txBody>
      </p:sp>
    </p:spTree>
    <p:extLst>
      <p:ext uri="{BB962C8B-B14F-4D97-AF65-F5344CB8AC3E}">
        <p14:creationId xmlns:p14="http://schemas.microsoft.com/office/powerpoint/2010/main" val="3780432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67222-E5AE-482F-826B-3A9F4ED660E8}"/>
              </a:ext>
            </a:extLst>
          </p:cNvPr>
          <p:cNvSpPr>
            <a:spLocks noGrp="1"/>
          </p:cNvSpPr>
          <p:nvPr>
            <p:ph type="title"/>
          </p:nvPr>
        </p:nvSpPr>
        <p:spPr/>
        <p:txBody>
          <a:bodyPr/>
          <a:lstStyle/>
          <a:p>
            <a:r>
              <a:rPr lang="en-US"/>
              <a:t>Click to edit Master title style</a:t>
            </a:r>
            <a:endParaRPr lang="en-NG"/>
          </a:p>
        </p:txBody>
      </p:sp>
      <p:sp>
        <p:nvSpPr>
          <p:cNvPr id="3" name="Date Placeholder 2">
            <a:extLst>
              <a:ext uri="{FF2B5EF4-FFF2-40B4-BE49-F238E27FC236}">
                <a16:creationId xmlns:a16="http://schemas.microsoft.com/office/drawing/2014/main" id="{24E09DDE-2085-4A8B-BD60-BECF5612C1CE}"/>
              </a:ext>
            </a:extLst>
          </p:cNvPr>
          <p:cNvSpPr>
            <a:spLocks noGrp="1"/>
          </p:cNvSpPr>
          <p:nvPr>
            <p:ph type="dt" sz="half" idx="10"/>
          </p:nvPr>
        </p:nvSpPr>
        <p:spPr/>
        <p:txBody>
          <a:bodyPr/>
          <a:lstStyle/>
          <a:p>
            <a:fld id="{F40ADAD1-03F8-4420-B64B-F956B7738452}" type="datetimeFigureOut">
              <a:rPr lang="en-NG" smtClean="0"/>
              <a:t>11/03/2021</a:t>
            </a:fld>
            <a:endParaRPr lang="en-NG"/>
          </a:p>
        </p:txBody>
      </p:sp>
      <p:sp>
        <p:nvSpPr>
          <p:cNvPr id="4" name="Footer Placeholder 3">
            <a:extLst>
              <a:ext uri="{FF2B5EF4-FFF2-40B4-BE49-F238E27FC236}">
                <a16:creationId xmlns:a16="http://schemas.microsoft.com/office/drawing/2014/main" id="{5F244641-7FE9-4BFD-9F01-F1136D251F6D}"/>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09A71340-2B68-4272-B816-D89F1FAAEC40}"/>
              </a:ext>
            </a:extLst>
          </p:cNvPr>
          <p:cNvSpPr>
            <a:spLocks noGrp="1"/>
          </p:cNvSpPr>
          <p:nvPr>
            <p:ph type="sldNum" sz="quarter" idx="12"/>
          </p:nvPr>
        </p:nvSpPr>
        <p:spPr/>
        <p:txBody>
          <a:bodyPr/>
          <a:lstStyle/>
          <a:p>
            <a:fld id="{B8EF5CCB-EF28-42C6-9E97-81307EF74799}" type="slidenum">
              <a:rPr lang="en-NG" smtClean="0"/>
              <a:t>‹#›</a:t>
            </a:fld>
            <a:endParaRPr lang="en-NG"/>
          </a:p>
        </p:txBody>
      </p:sp>
    </p:spTree>
    <p:extLst>
      <p:ext uri="{BB962C8B-B14F-4D97-AF65-F5344CB8AC3E}">
        <p14:creationId xmlns:p14="http://schemas.microsoft.com/office/powerpoint/2010/main" val="9011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09AD0-B7F3-4E2D-A28B-DC78D329CA9E}"/>
              </a:ext>
            </a:extLst>
          </p:cNvPr>
          <p:cNvSpPr>
            <a:spLocks noGrp="1"/>
          </p:cNvSpPr>
          <p:nvPr>
            <p:ph type="dt" sz="half" idx="10"/>
          </p:nvPr>
        </p:nvSpPr>
        <p:spPr/>
        <p:txBody>
          <a:bodyPr/>
          <a:lstStyle/>
          <a:p>
            <a:fld id="{F40ADAD1-03F8-4420-B64B-F956B7738452}" type="datetimeFigureOut">
              <a:rPr lang="en-NG" smtClean="0"/>
              <a:t>11/03/2021</a:t>
            </a:fld>
            <a:endParaRPr lang="en-NG"/>
          </a:p>
        </p:txBody>
      </p:sp>
      <p:sp>
        <p:nvSpPr>
          <p:cNvPr id="3" name="Footer Placeholder 2">
            <a:extLst>
              <a:ext uri="{FF2B5EF4-FFF2-40B4-BE49-F238E27FC236}">
                <a16:creationId xmlns:a16="http://schemas.microsoft.com/office/drawing/2014/main" id="{EDC92401-EEC0-4B5E-9E98-E40469D98ABC}"/>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D577C55A-4528-434D-BE31-EA08B0F0E539}"/>
              </a:ext>
            </a:extLst>
          </p:cNvPr>
          <p:cNvSpPr>
            <a:spLocks noGrp="1"/>
          </p:cNvSpPr>
          <p:nvPr>
            <p:ph type="sldNum" sz="quarter" idx="12"/>
          </p:nvPr>
        </p:nvSpPr>
        <p:spPr/>
        <p:txBody>
          <a:bodyPr/>
          <a:lstStyle/>
          <a:p>
            <a:fld id="{B8EF5CCB-EF28-42C6-9E97-81307EF74799}" type="slidenum">
              <a:rPr lang="en-NG" smtClean="0"/>
              <a:t>‹#›</a:t>
            </a:fld>
            <a:endParaRPr lang="en-NG"/>
          </a:p>
        </p:txBody>
      </p:sp>
    </p:spTree>
    <p:extLst>
      <p:ext uri="{BB962C8B-B14F-4D97-AF65-F5344CB8AC3E}">
        <p14:creationId xmlns:p14="http://schemas.microsoft.com/office/powerpoint/2010/main" val="95174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DF265-669C-4E5C-A7C4-FB0C789526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Content Placeholder 2">
            <a:extLst>
              <a:ext uri="{FF2B5EF4-FFF2-40B4-BE49-F238E27FC236}">
                <a16:creationId xmlns:a16="http://schemas.microsoft.com/office/drawing/2014/main" id="{0B520265-C20C-45AA-B868-C3F015482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Text Placeholder 3">
            <a:extLst>
              <a:ext uri="{FF2B5EF4-FFF2-40B4-BE49-F238E27FC236}">
                <a16:creationId xmlns:a16="http://schemas.microsoft.com/office/drawing/2014/main" id="{D94A8D72-0AB4-4488-859C-96D10919F8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0C5C3-460B-489B-BFFB-AEF3D2384C5A}"/>
              </a:ext>
            </a:extLst>
          </p:cNvPr>
          <p:cNvSpPr>
            <a:spLocks noGrp="1"/>
          </p:cNvSpPr>
          <p:nvPr>
            <p:ph type="dt" sz="half" idx="10"/>
          </p:nvPr>
        </p:nvSpPr>
        <p:spPr/>
        <p:txBody>
          <a:bodyPr/>
          <a:lstStyle/>
          <a:p>
            <a:fld id="{F40ADAD1-03F8-4420-B64B-F956B7738452}" type="datetimeFigureOut">
              <a:rPr lang="en-NG" smtClean="0"/>
              <a:t>11/03/2021</a:t>
            </a:fld>
            <a:endParaRPr lang="en-NG"/>
          </a:p>
        </p:txBody>
      </p:sp>
      <p:sp>
        <p:nvSpPr>
          <p:cNvPr id="6" name="Footer Placeholder 5">
            <a:extLst>
              <a:ext uri="{FF2B5EF4-FFF2-40B4-BE49-F238E27FC236}">
                <a16:creationId xmlns:a16="http://schemas.microsoft.com/office/drawing/2014/main" id="{EB0BB85D-B048-4AFC-9E5D-8D4FFDB265D4}"/>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B4D2A5D7-C286-4033-A586-8848EA9AFDFD}"/>
              </a:ext>
            </a:extLst>
          </p:cNvPr>
          <p:cNvSpPr>
            <a:spLocks noGrp="1"/>
          </p:cNvSpPr>
          <p:nvPr>
            <p:ph type="sldNum" sz="quarter" idx="12"/>
          </p:nvPr>
        </p:nvSpPr>
        <p:spPr/>
        <p:txBody>
          <a:bodyPr/>
          <a:lstStyle/>
          <a:p>
            <a:fld id="{B8EF5CCB-EF28-42C6-9E97-81307EF74799}" type="slidenum">
              <a:rPr lang="en-NG" smtClean="0"/>
              <a:t>‹#›</a:t>
            </a:fld>
            <a:endParaRPr lang="en-NG"/>
          </a:p>
        </p:txBody>
      </p:sp>
    </p:spTree>
    <p:extLst>
      <p:ext uri="{BB962C8B-B14F-4D97-AF65-F5344CB8AC3E}">
        <p14:creationId xmlns:p14="http://schemas.microsoft.com/office/powerpoint/2010/main" val="337483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28A1A-7CFD-4826-AF39-5B2D53C1A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G"/>
          </a:p>
        </p:txBody>
      </p:sp>
      <p:sp>
        <p:nvSpPr>
          <p:cNvPr id="3" name="Picture Placeholder 2">
            <a:extLst>
              <a:ext uri="{FF2B5EF4-FFF2-40B4-BE49-F238E27FC236}">
                <a16:creationId xmlns:a16="http://schemas.microsoft.com/office/drawing/2014/main" id="{941CB4AF-A3A9-431F-963F-E059AD99E3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G"/>
          </a:p>
        </p:txBody>
      </p:sp>
      <p:sp>
        <p:nvSpPr>
          <p:cNvPr id="4" name="Text Placeholder 3">
            <a:extLst>
              <a:ext uri="{FF2B5EF4-FFF2-40B4-BE49-F238E27FC236}">
                <a16:creationId xmlns:a16="http://schemas.microsoft.com/office/drawing/2014/main" id="{F2DBD8EF-02B9-4C73-BBCF-2F35E5DF3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533E37-3446-407F-9DA4-777999D649D8}"/>
              </a:ext>
            </a:extLst>
          </p:cNvPr>
          <p:cNvSpPr>
            <a:spLocks noGrp="1"/>
          </p:cNvSpPr>
          <p:nvPr>
            <p:ph type="dt" sz="half" idx="10"/>
          </p:nvPr>
        </p:nvSpPr>
        <p:spPr/>
        <p:txBody>
          <a:bodyPr/>
          <a:lstStyle/>
          <a:p>
            <a:fld id="{F40ADAD1-03F8-4420-B64B-F956B7738452}" type="datetimeFigureOut">
              <a:rPr lang="en-NG" smtClean="0"/>
              <a:t>11/03/2021</a:t>
            </a:fld>
            <a:endParaRPr lang="en-NG"/>
          </a:p>
        </p:txBody>
      </p:sp>
      <p:sp>
        <p:nvSpPr>
          <p:cNvPr id="6" name="Footer Placeholder 5">
            <a:extLst>
              <a:ext uri="{FF2B5EF4-FFF2-40B4-BE49-F238E27FC236}">
                <a16:creationId xmlns:a16="http://schemas.microsoft.com/office/drawing/2014/main" id="{9B23FCAA-D3BA-468F-AFF6-7EEFB4A94B5C}"/>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A22B8209-E1AF-4A1D-8C33-B45EF7C4B94C}"/>
              </a:ext>
            </a:extLst>
          </p:cNvPr>
          <p:cNvSpPr>
            <a:spLocks noGrp="1"/>
          </p:cNvSpPr>
          <p:nvPr>
            <p:ph type="sldNum" sz="quarter" idx="12"/>
          </p:nvPr>
        </p:nvSpPr>
        <p:spPr/>
        <p:txBody>
          <a:bodyPr/>
          <a:lstStyle/>
          <a:p>
            <a:fld id="{B8EF5CCB-EF28-42C6-9E97-81307EF74799}" type="slidenum">
              <a:rPr lang="en-NG" smtClean="0"/>
              <a:t>‹#›</a:t>
            </a:fld>
            <a:endParaRPr lang="en-NG"/>
          </a:p>
        </p:txBody>
      </p:sp>
    </p:spTree>
    <p:extLst>
      <p:ext uri="{BB962C8B-B14F-4D97-AF65-F5344CB8AC3E}">
        <p14:creationId xmlns:p14="http://schemas.microsoft.com/office/powerpoint/2010/main" val="1319241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B9FC1-BD17-46C9-BE47-7C8AB45458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G"/>
          </a:p>
        </p:txBody>
      </p:sp>
      <p:sp>
        <p:nvSpPr>
          <p:cNvPr id="3" name="Text Placeholder 2">
            <a:extLst>
              <a:ext uri="{FF2B5EF4-FFF2-40B4-BE49-F238E27FC236}">
                <a16:creationId xmlns:a16="http://schemas.microsoft.com/office/drawing/2014/main" id="{A2134FF2-B6AB-467E-8D63-6555E968ED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G"/>
          </a:p>
        </p:txBody>
      </p:sp>
      <p:sp>
        <p:nvSpPr>
          <p:cNvPr id="4" name="Date Placeholder 3">
            <a:extLst>
              <a:ext uri="{FF2B5EF4-FFF2-40B4-BE49-F238E27FC236}">
                <a16:creationId xmlns:a16="http://schemas.microsoft.com/office/drawing/2014/main" id="{F3D94632-7DB1-44A6-8BCD-5BDA568642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0ADAD1-03F8-4420-B64B-F956B7738452}" type="datetimeFigureOut">
              <a:rPr lang="en-NG" smtClean="0"/>
              <a:t>11/03/2021</a:t>
            </a:fld>
            <a:endParaRPr lang="en-NG"/>
          </a:p>
        </p:txBody>
      </p:sp>
      <p:sp>
        <p:nvSpPr>
          <p:cNvPr id="5" name="Footer Placeholder 4">
            <a:extLst>
              <a:ext uri="{FF2B5EF4-FFF2-40B4-BE49-F238E27FC236}">
                <a16:creationId xmlns:a16="http://schemas.microsoft.com/office/drawing/2014/main" id="{2940EC0F-CE77-4AE3-9964-12D599E0A5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187BBE4D-66A3-4C14-AEA6-F19BB22CBF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F5CCB-EF28-42C6-9E97-81307EF74799}" type="slidenum">
              <a:rPr lang="en-NG" smtClean="0"/>
              <a:t>‹#›</a:t>
            </a:fld>
            <a:endParaRPr lang="en-NG"/>
          </a:p>
        </p:txBody>
      </p:sp>
    </p:spTree>
    <p:extLst>
      <p:ext uri="{BB962C8B-B14F-4D97-AF65-F5344CB8AC3E}">
        <p14:creationId xmlns:p14="http://schemas.microsoft.com/office/powerpoint/2010/main" val="3146345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arbitration.qmul.ac.uk/research/2019/#d.en.69050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tag@aelex.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4DE0-FEE2-4CCB-88F1-192BACF77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328714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1F312-183C-4954-87F8-0774580D0651}"/>
              </a:ext>
            </a:extLst>
          </p:cNvPr>
          <p:cNvSpPr>
            <a:spLocks noGrp="1"/>
          </p:cNvSpPr>
          <p:nvPr>
            <p:ph type="title"/>
          </p:nvPr>
        </p:nvSpPr>
        <p:spPr>
          <a:xfrm>
            <a:off x="838200" y="198783"/>
            <a:ext cx="10515600" cy="1478653"/>
          </a:xfrm>
        </p:spPr>
        <p:txBody>
          <a:bodyPr>
            <a:normAutofit fontScale="90000"/>
          </a:bodyPr>
          <a:lstStyle/>
          <a:p>
            <a:r>
              <a:rPr lang="en-GB" b="1" dirty="0">
                <a:latin typeface="Calibri Body"/>
              </a:rPr>
              <a:t>How can we efficiently resolve international construction disputes</a:t>
            </a:r>
            <a:r>
              <a:rPr lang="en-GB" dirty="0">
                <a:latin typeface="Calibri Body"/>
              </a:rPr>
              <a:t>?</a:t>
            </a:r>
            <a:br>
              <a:rPr lang="en-GB" dirty="0"/>
            </a:br>
            <a:endParaRPr lang="en-NG" dirty="0"/>
          </a:p>
        </p:txBody>
      </p:sp>
      <p:pic>
        <p:nvPicPr>
          <p:cNvPr id="7" name="Content Placeholder 6">
            <a:extLst>
              <a:ext uri="{FF2B5EF4-FFF2-40B4-BE49-F238E27FC236}">
                <a16:creationId xmlns:a16="http://schemas.microsoft.com/office/drawing/2014/main" id="{0CDFB381-1121-4558-9124-B06418A755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7409" y="1510748"/>
            <a:ext cx="9806608" cy="4359965"/>
          </a:xfrm>
        </p:spPr>
      </p:pic>
    </p:spTree>
    <p:extLst>
      <p:ext uri="{BB962C8B-B14F-4D97-AF65-F5344CB8AC3E}">
        <p14:creationId xmlns:p14="http://schemas.microsoft.com/office/powerpoint/2010/main" val="1195451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D659-42B5-43CD-B702-013567732334}"/>
              </a:ext>
            </a:extLst>
          </p:cNvPr>
          <p:cNvSpPr>
            <a:spLocks noGrp="1"/>
          </p:cNvSpPr>
          <p:nvPr>
            <p:ph type="title"/>
          </p:nvPr>
        </p:nvSpPr>
        <p:spPr/>
        <p:txBody>
          <a:bodyPr>
            <a:normAutofit/>
          </a:bodyPr>
          <a:lstStyle/>
          <a:p>
            <a:pPr algn="just"/>
            <a:r>
              <a:rPr lang="en-GB" sz="2400" b="1" dirty="0">
                <a:latin typeface="Calibri Body"/>
              </a:rPr>
              <a:t>The School of International Arbitration at Queen Mary University of London in 2019 published the report of a survey on international construction arbitration. Some of the findings of the survey are as follows:</a:t>
            </a:r>
            <a:endParaRPr lang="en-NG" b="1" dirty="0">
              <a:latin typeface="Calibri Body"/>
            </a:endParaRPr>
          </a:p>
        </p:txBody>
      </p:sp>
      <p:sp>
        <p:nvSpPr>
          <p:cNvPr id="3" name="Content Placeholder 2">
            <a:extLst>
              <a:ext uri="{FF2B5EF4-FFF2-40B4-BE49-F238E27FC236}">
                <a16:creationId xmlns:a16="http://schemas.microsoft.com/office/drawing/2014/main" id="{33120B5F-65A5-45AF-9469-77D16A1B81D4}"/>
              </a:ext>
            </a:extLst>
          </p:cNvPr>
          <p:cNvSpPr>
            <a:spLocks noGrp="1"/>
          </p:cNvSpPr>
          <p:nvPr>
            <p:ph idx="1"/>
          </p:nvPr>
        </p:nvSpPr>
        <p:spPr>
          <a:xfrm>
            <a:off x="838199" y="1590261"/>
            <a:ext cx="10810461" cy="5049078"/>
          </a:xfrm>
        </p:spPr>
        <p:txBody>
          <a:bodyPr>
            <a:normAutofit fontScale="85000" lnSpcReduction="20000"/>
          </a:bodyPr>
          <a:lstStyle/>
          <a:p>
            <a:pPr marL="0" indent="0" algn="just">
              <a:buNone/>
            </a:pPr>
            <a:endParaRPr lang="en-GB" dirty="0"/>
          </a:p>
          <a:p>
            <a:pPr algn="just"/>
            <a:r>
              <a:rPr lang="en-GB" dirty="0"/>
              <a:t>73% of respondents regard technical complexity as a defining feature of international construction arbitration. They cited the large amounts of evidence required, multiple claims or parties, as some of the difficulties in construction arbitration. </a:t>
            </a:r>
          </a:p>
          <a:p>
            <a:pPr marL="0" indent="0" algn="just">
              <a:buNone/>
            </a:pPr>
            <a:endParaRPr lang="en-GB" dirty="0"/>
          </a:p>
          <a:p>
            <a:pPr algn="just"/>
            <a:r>
              <a:rPr lang="en-GB" dirty="0"/>
              <a:t>A vast majority of respondents also highlighted the lack of case and counsel management as another cause of delay in construction disputes.</a:t>
            </a:r>
          </a:p>
          <a:p>
            <a:pPr marL="0" indent="0" algn="just">
              <a:buNone/>
            </a:pPr>
            <a:endParaRPr lang="en-GB" dirty="0"/>
          </a:p>
          <a:p>
            <a:pPr algn="just"/>
            <a:r>
              <a:rPr lang="en-GB" dirty="0"/>
              <a:t>The majority of respondents (67%) showed support for mandatory compliance with pre-arbitration proceedings  as a pre-condition to arbitration. They also acknowledged that technical automation has a role to play in increasing the efficient management of large volumes of documents and/or evidence.</a:t>
            </a:r>
          </a:p>
          <a:p>
            <a:pPr marL="0" indent="0" algn="just">
              <a:buNone/>
            </a:pPr>
            <a:endParaRPr lang="en-GB" dirty="0"/>
          </a:p>
          <a:p>
            <a:pPr marL="0" indent="0" algn="just">
              <a:buNone/>
            </a:pPr>
            <a:r>
              <a:rPr lang="en-GB" dirty="0">
                <a:hlinkClick r:id="rId2"/>
              </a:rPr>
              <a:t>http://www.arbitration.qmul.ac.uk/research/2019/#d.en.690506</a:t>
            </a:r>
            <a:r>
              <a:rPr lang="en-GB" dirty="0"/>
              <a:t> </a:t>
            </a:r>
          </a:p>
          <a:p>
            <a:pPr algn="just"/>
            <a:endParaRPr lang="en-GB" dirty="0"/>
          </a:p>
          <a:p>
            <a:pPr algn="just"/>
            <a:endParaRPr lang="en-GB" dirty="0"/>
          </a:p>
          <a:p>
            <a:pPr algn="just"/>
            <a:endParaRPr lang="en-GB" dirty="0"/>
          </a:p>
          <a:p>
            <a:pPr algn="just"/>
            <a:endParaRPr lang="en-GB" dirty="0"/>
          </a:p>
          <a:p>
            <a:pPr marL="0" indent="0" algn="just">
              <a:buNone/>
            </a:pPr>
            <a:endParaRPr lang="en-NG" dirty="0"/>
          </a:p>
        </p:txBody>
      </p:sp>
    </p:spTree>
    <p:extLst>
      <p:ext uri="{BB962C8B-B14F-4D97-AF65-F5344CB8AC3E}">
        <p14:creationId xmlns:p14="http://schemas.microsoft.com/office/powerpoint/2010/main" val="3221212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A94E-38B5-4BA7-88C1-A381866BDA52}"/>
              </a:ext>
            </a:extLst>
          </p:cNvPr>
          <p:cNvSpPr>
            <a:spLocks noGrp="1"/>
          </p:cNvSpPr>
          <p:nvPr>
            <p:ph type="title"/>
          </p:nvPr>
        </p:nvSpPr>
        <p:spPr/>
        <p:txBody>
          <a:bodyPr/>
          <a:lstStyle/>
          <a:p>
            <a:r>
              <a:rPr lang="en-GB" b="1" dirty="0">
                <a:latin typeface="Calibri Body"/>
              </a:rPr>
              <a:t>Measures to consider</a:t>
            </a:r>
            <a:endParaRPr lang="en-NG" b="1" dirty="0">
              <a:latin typeface="Calibri Body"/>
            </a:endParaRPr>
          </a:p>
        </p:txBody>
      </p:sp>
      <p:sp>
        <p:nvSpPr>
          <p:cNvPr id="3" name="Content Placeholder 2">
            <a:extLst>
              <a:ext uri="{FF2B5EF4-FFF2-40B4-BE49-F238E27FC236}">
                <a16:creationId xmlns:a16="http://schemas.microsoft.com/office/drawing/2014/main" id="{1C6D7DF2-D07F-4C43-8A5C-AFEDAB9E2E24}"/>
              </a:ext>
            </a:extLst>
          </p:cNvPr>
          <p:cNvSpPr>
            <a:spLocks noGrp="1"/>
          </p:cNvSpPr>
          <p:nvPr>
            <p:ph idx="1"/>
          </p:nvPr>
        </p:nvSpPr>
        <p:spPr/>
        <p:txBody>
          <a:bodyPr/>
          <a:lstStyle/>
          <a:p>
            <a:pPr algn="just"/>
            <a:r>
              <a:rPr lang="en-GB" dirty="0"/>
              <a:t>Automation of proceedings- virtual hearings, electronic exchange and storage of pleadings, simultaneous submissions, etc.</a:t>
            </a:r>
          </a:p>
          <a:p>
            <a:pPr algn="just"/>
            <a:r>
              <a:rPr lang="en-GB" dirty="0"/>
              <a:t>Interim reliefs</a:t>
            </a:r>
          </a:p>
          <a:p>
            <a:pPr algn="just"/>
            <a:r>
              <a:rPr lang="en-GB" dirty="0"/>
              <a:t>Counsel and case management- factual and expert witnesses, time-capped oral submissions, procedural orders, page-capped pleadings, etc</a:t>
            </a:r>
          </a:p>
          <a:p>
            <a:pPr algn="just"/>
            <a:r>
              <a:rPr lang="en-GB" dirty="0"/>
              <a:t>Pre-arbitration condition precedents</a:t>
            </a:r>
          </a:p>
          <a:p>
            <a:pPr algn="just"/>
            <a:r>
              <a:rPr lang="en-GB" dirty="0"/>
              <a:t>Pre-arbitration ADR- mediation, conciliation</a:t>
            </a:r>
          </a:p>
          <a:p>
            <a:pPr algn="just"/>
            <a:r>
              <a:rPr lang="en-GB" dirty="0"/>
              <a:t>Consolidation of multiple proceedings/joinder of third parties</a:t>
            </a:r>
          </a:p>
        </p:txBody>
      </p:sp>
    </p:spTree>
    <p:extLst>
      <p:ext uri="{BB962C8B-B14F-4D97-AF65-F5344CB8AC3E}">
        <p14:creationId xmlns:p14="http://schemas.microsoft.com/office/powerpoint/2010/main" val="397631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6766C-54FF-47C9-A235-3B61F2CCF06C}"/>
              </a:ext>
            </a:extLst>
          </p:cNvPr>
          <p:cNvSpPr>
            <a:spLocks noGrp="1"/>
          </p:cNvSpPr>
          <p:nvPr>
            <p:ph idx="1"/>
          </p:nvPr>
        </p:nvSpPr>
        <p:spPr>
          <a:xfrm>
            <a:off x="838200" y="543339"/>
            <a:ext cx="10515600" cy="5633624"/>
          </a:xfrm>
        </p:spPr>
        <p:txBody>
          <a:bodyPr>
            <a:normAutofit fontScale="92500" lnSpcReduction="10000"/>
          </a:bodyPr>
          <a:lstStyle/>
          <a:p>
            <a:pPr marL="0" indent="0">
              <a:buNone/>
            </a:pPr>
            <a:r>
              <a:rPr lang="en-GB" b="1" dirty="0"/>
              <a:t>Pre-Arbitration ADR</a:t>
            </a:r>
            <a:endParaRPr lang="en-NG" b="1" dirty="0"/>
          </a:p>
          <a:p>
            <a:pPr marL="0" indent="0">
              <a:buNone/>
            </a:pPr>
            <a:r>
              <a:rPr lang="en-GB" dirty="0"/>
              <a:t>What are the advantages?</a:t>
            </a:r>
          </a:p>
          <a:p>
            <a:pPr marL="0" indent="0">
              <a:buNone/>
            </a:pPr>
            <a:endParaRPr lang="en-GB" dirty="0"/>
          </a:p>
          <a:p>
            <a:r>
              <a:rPr lang="en-GB" dirty="0"/>
              <a:t>Assists the tribunal and parties to narrow down the outstanding issues for determination, by the tribunal. </a:t>
            </a:r>
          </a:p>
          <a:p>
            <a:r>
              <a:rPr lang="en-GB" dirty="0"/>
              <a:t>It also frees up time the tribunal would have spent poring through pleadings</a:t>
            </a:r>
          </a:p>
          <a:p>
            <a:r>
              <a:rPr lang="en-GB" dirty="0"/>
              <a:t>May reduce counsel and arbitrator’s fees </a:t>
            </a:r>
          </a:p>
          <a:p>
            <a:r>
              <a:rPr lang="en-GB" dirty="0"/>
              <a:t>Saves time</a:t>
            </a:r>
          </a:p>
          <a:p>
            <a:pPr marL="0" indent="0">
              <a:buNone/>
            </a:pPr>
            <a:endParaRPr lang="en-GB" dirty="0"/>
          </a:p>
          <a:p>
            <a:pPr marL="0" indent="0">
              <a:buNone/>
            </a:pPr>
            <a:r>
              <a:rPr lang="en-GB" dirty="0"/>
              <a:t>Under Article 26.9 of the LCIA rules, where parties reach a partial settlement of the dispute before the tribunal, they may ask the tribunal to enter the terms of the settlement as consent award while the tribunal will proceed to hear the remaining issues for determination. </a:t>
            </a:r>
            <a:endParaRPr lang="en-NG" dirty="0"/>
          </a:p>
        </p:txBody>
      </p:sp>
    </p:spTree>
    <p:extLst>
      <p:ext uri="{BB962C8B-B14F-4D97-AF65-F5344CB8AC3E}">
        <p14:creationId xmlns:p14="http://schemas.microsoft.com/office/powerpoint/2010/main" val="61010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201CD2-1329-4EFB-912D-E597C49A4182}"/>
              </a:ext>
            </a:extLst>
          </p:cNvPr>
          <p:cNvSpPr>
            <a:spLocks noGrp="1"/>
          </p:cNvSpPr>
          <p:nvPr>
            <p:ph idx="1"/>
          </p:nvPr>
        </p:nvSpPr>
        <p:spPr>
          <a:xfrm>
            <a:off x="838200" y="357809"/>
            <a:ext cx="10515600" cy="5819154"/>
          </a:xfrm>
        </p:spPr>
        <p:txBody>
          <a:bodyPr>
            <a:normAutofit/>
          </a:bodyPr>
          <a:lstStyle/>
          <a:p>
            <a:pPr marL="0" indent="0" algn="just">
              <a:buNone/>
            </a:pPr>
            <a:r>
              <a:rPr lang="en-GB" b="1" dirty="0"/>
              <a:t>Interim Reliefs-</a:t>
            </a:r>
          </a:p>
          <a:p>
            <a:pPr marL="0" indent="0" algn="just">
              <a:buNone/>
            </a:pPr>
            <a:endParaRPr lang="en-GB" dirty="0"/>
          </a:p>
          <a:p>
            <a:pPr algn="just"/>
            <a:r>
              <a:rPr lang="en-GB" dirty="0"/>
              <a:t>Nigeria, Section 13 of the Arbitration and Conciliation Act and Article 26 of the second schedule of the Act</a:t>
            </a:r>
          </a:p>
          <a:p>
            <a:pPr algn="just"/>
            <a:r>
              <a:rPr lang="en-GB" dirty="0"/>
              <a:t>Article 44 of the Arbitration Act 1996 of the United Kingdom</a:t>
            </a:r>
          </a:p>
          <a:p>
            <a:pPr algn="just"/>
            <a:r>
              <a:rPr lang="en-GB" dirty="0"/>
              <a:t>Article 25 of the LCIA rules which came into effect on 1 October 2020, has similar provisions. </a:t>
            </a:r>
          </a:p>
          <a:p>
            <a:pPr algn="just"/>
            <a:r>
              <a:rPr lang="en-GB" dirty="0"/>
              <a:t>Article 26 of the International Arbitration Rules of the Swiss Chamber of Commerce for Arbitration and Mediation (Swiss Rules)</a:t>
            </a:r>
          </a:p>
          <a:p>
            <a:pPr algn="just"/>
            <a:r>
              <a:rPr lang="en-GB" dirty="0"/>
              <a:t>Article 28 of the Lagos Court of Arbitration (Arbitration Rules)</a:t>
            </a:r>
            <a:endParaRPr lang="en-NG" dirty="0"/>
          </a:p>
        </p:txBody>
      </p:sp>
    </p:spTree>
    <p:extLst>
      <p:ext uri="{BB962C8B-B14F-4D97-AF65-F5344CB8AC3E}">
        <p14:creationId xmlns:p14="http://schemas.microsoft.com/office/powerpoint/2010/main" val="1585922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70D69C-9907-4E4B-BFED-0CDE09CF707B}"/>
              </a:ext>
            </a:extLst>
          </p:cNvPr>
          <p:cNvSpPr>
            <a:spLocks noGrp="1"/>
          </p:cNvSpPr>
          <p:nvPr>
            <p:ph idx="1"/>
          </p:nvPr>
        </p:nvSpPr>
        <p:spPr>
          <a:xfrm>
            <a:off x="344557" y="397565"/>
            <a:ext cx="11410121" cy="6109252"/>
          </a:xfrm>
        </p:spPr>
        <p:txBody>
          <a:bodyPr>
            <a:noAutofit/>
          </a:bodyPr>
          <a:lstStyle/>
          <a:p>
            <a:pPr marL="0" indent="0" algn="just">
              <a:buNone/>
            </a:pPr>
            <a:r>
              <a:rPr lang="en-GB" sz="2500" b="1" dirty="0"/>
              <a:t>Consolidation of multiple arbitration proceedings/Joinder of Non-Parties</a:t>
            </a:r>
          </a:p>
          <a:p>
            <a:pPr marL="0" indent="0" algn="just">
              <a:buNone/>
            </a:pPr>
            <a:r>
              <a:rPr lang="en-GB" sz="2500" dirty="0"/>
              <a:t>Construction projects often involve interconnected contracts between numerous parties ,including employees, contractors, subcontractors, and engineers. As a result, when disputes arise, they often give rise to costly parallel or successive proceedings under different contracts and between different parties addressing some of the same factual and legal issues.</a:t>
            </a:r>
          </a:p>
          <a:p>
            <a:pPr marL="0" indent="0" algn="just">
              <a:buNone/>
            </a:pPr>
            <a:endParaRPr lang="en-GB" sz="2500" dirty="0"/>
          </a:p>
          <a:p>
            <a:pPr marL="0" indent="0" algn="just">
              <a:buNone/>
            </a:pPr>
            <a:r>
              <a:rPr lang="en-GB" sz="2500" dirty="0"/>
              <a:t>Concurrent multiple arbitration proceedings can be consolidated to prevent different tribunals will delivering conflicting awards in respect of the same subject matter. </a:t>
            </a:r>
          </a:p>
          <a:p>
            <a:pPr algn="just"/>
            <a:r>
              <a:rPr lang="en-GB" sz="2500" dirty="0"/>
              <a:t>Joinder- Article 7, ICC Arbitration Rules 2021</a:t>
            </a:r>
          </a:p>
          <a:p>
            <a:pPr algn="just"/>
            <a:r>
              <a:rPr lang="en-GB" sz="2500" dirty="0"/>
              <a:t>Joinder- 22(1)(x)- LCIA Arbitration Rules 2020</a:t>
            </a:r>
          </a:p>
          <a:p>
            <a:pPr algn="just"/>
            <a:r>
              <a:rPr lang="en-GB" sz="2500" dirty="0"/>
              <a:t>Consolidation - Article 10 ICC Arbitration Rules</a:t>
            </a:r>
          </a:p>
          <a:p>
            <a:pPr algn="just"/>
            <a:r>
              <a:rPr lang="en-GB" sz="2500" dirty="0"/>
              <a:t>Consolidation- Article 22A LCIA Arbitration Rules </a:t>
            </a:r>
          </a:p>
          <a:p>
            <a:pPr algn="just"/>
            <a:r>
              <a:rPr lang="en-GB" sz="2500" dirty="0"/>
              <a:t>Consolidation- Article 4(1)  Swiss Arbitration Rules. </a:t>
            </a:r>
          </a:p>
          <a:p>
            <a:pPr marL="0" indent="0" algn="just">
              <a:buNone/>
            </a:pPr>
            <a:endParaRPr lang="en-GB" sz="2500" dirty="0"/>
          </a:p>
          <a:p>
            <a:pPr marL="0" indent="0" algn="just">
              <a:buNone/>
            </a:pPr>
            <a:endParaRPr lang="en-GB" sz="2500" dirty="0"/>
          </a:p>
          <a:p>
            <a:pPr marL="0" indent="0" algn="just">
              <a:buNone/>
            </a:pPr>
            <a:endParaRPr lang="en-NG" sz="2500" dirty="0"/>
          </a:p>
        </p:txBody>
      </p:sp>
    </p:spTree>
    <p:extLst>
      <p:ext uri="{BB962C8B-B14F-4D97-AF65-F5344CB8AC3E}">
        <p14:creationId xmlns:p14="http://schemas.microsoft.com/office/powerpoint/2010/main" val="427194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059F0F-9D34-4CE2-B721-C31D4C2094BA}"/>
              </a:ext>
            </a:extLst>
          </p:cNvPr>
          <p:cNvSpPr>
            <a:spLocks noGrp="1"/>
          </p:cNvSpPr>
          <p:nvPr>
            <p:ph idx="1"/>
          </p:nvPr>
        </p:nvSpPr>
        <p:spPr>
          <a:xfrm>
            <a:off x="838200" y="357809"/>
            <a:ext cx="10515600" cy="5832406"/>
          </a:xfrm>
        </p:spPr>
        <p:txBody>
          <a:bodyPr>
            <a:normAutofit/>
          </a:bodyPr>
          <a:lstStyle/>
          <a:p>
            <a:pPr marL="0" indent="0" algn="ctr">
              <a:buNone/>
            </a:pPr>
            <a:endParaRPr lang="en-GB" sz="3400" b="1" dirty="0"/>
          </a:p>
          <a:p>
            <a:pPr marL="0" indent="0" algn="ctr">
              <a:buNone/>
            </a:pPr>
            <a:endParaRPr lang="en-GB" sz="3400" b="1" dirty="0"/>
          </a:p>
          <a:p>
            <a:pPr marL="0" indent="0" algn="ctr">
              <a:buNone/>
            </a:pPr>
            <a:endParaRPr lang="en-GB" sz="3400" b="1" dirty="0"/>
          </a:p>
          <a:p>
            <a:pPr marL="0" indent="0" algn="ctr">
              <a:buNone/>
            </a:pPr>
            <a:endParaRPr lang="en-GB" sz="3400" b="1" dirty="0"/>
          </a:p>
          <a:p>
            <a:pPr marL="0" indent="0" algn="ctr">
              <a:buNone/>
            </a:pPr>
            <a:r>
              <a:rPr lang="en-GB" sz="3400" b="1" dirty="0"/>
              <a:t>QUESTIONS?</a:t>
            </a:r>
            <a:endParaRPr lang="en-NG" sz="3400" b="1" dirty="0"/>
          </a:p>
        </p:txBody>
      </p:sp>
    </p:spTree>
    <p:extLst>
      <p:ext uri="{BB962C8B-B14F-4D97-AF65-F5344CB8AC3E}">
        <p14:creationId xmlns:p14="http://schemas.microsoft.com/office/powerpoint/2010/main" val="429254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D0200-A8C7-4D83-9C93-7C228FFD4C3D}"/>
              </a:ext>
            </a:extLst>
          </p:cNvPr>
          <p:cNvSpPr>
            <a:spLocks noGrp="1"/>
          </p:cNvSpPr>
          <p:nvPr>
            <p:ph idx="1"/>
          </p:nvPr>
        </p:nvSpPr>
        <p:spPr>
          <a:xfrm>
            <a:off x="838200" y="530087"/>
            <a:ext cx="10515600" cy="5646876"/>
          </a:xfrm>
        </p:spPr>
        <p:txBody>
          <a:bodyPr/>
          <a:lstStyle/>
          <a:p>
            <a:pPr marL="0" indent="0">
              <a:buNone/>
            </a:pPr>
            <a:r>
              <a:rPr lang="en-GB" b="1" dirty="0"/>
              <a:t>THANK YOU FOR LISTENING</a:t>
            </a:r>
          </a:p>
          <a:p>
            <a:pPr marL="0" indent="0">
              <a:buNone/>
            </a:pPr>
            <a:endParaRPr lang="en-GB" b="1" dirty="0"/>
          </a:p>
          <a:p>
            <a:pPr marL="0" indent="0">
              <a:buNone/>
            </a:pPr>
            <a:endParaRPr lang="en-GB" b="1" dirty="0"/>
          </a:p>
          <a:p>
            <a:pPr marL="0" indent="0">
              <a:buNone/>
            </a:pPr>
            <a:r>
              <a:rPr lang="en-GB" b="1" dirty="0"/>
              <a:t>For enquiries, please send an email to : </a:t>
            </a:r>
            <a:r>
              <a:rPr lang="en-GB" b="1" dirty="0">
                <a:hlinkClick r:id="rId2"/>
              </a:rPr>
              <a:t>tag@aelex.com</a:t>
            </a:r>
            <a:r>
              <a:rPr lang="en-GB" b="1" dirty="0"/>
              <a:t> </a:t>
            </a:r>
            <a:endParaRPr lang="en-NG" b="1" dirty="0"/>
          </a:p>
        </p:txBody>
      </p:sp>
    </p:spTree>
    <p:extLst>
      <p:ext uri="{BB962C8B-B14F-4D97-AF65-F5344CB8AC3E}">
        <p14:creationId xmlns:p14="http://schemas.microsoft.com/office/powerpoint/2010/main" val="3848319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560</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Body</vt:lpstr>
      <vt:lpstr>Calibri Light</vt:lpstr>
      <vt:lpstr>Office Theme</vt:lpstr>
      <vt:lpstr>PowerPoint Presentation</vt:lpstr>
      <vt:lpstr>How can we efficiently resolve international construction disputes? </vt:lpstr>
      <vt:lpstr>The School of International Arbitration at Queen Mary University of London in 2019 published the report of a survey on international construction arbitration. Some of the findings of the survey are as follows:</vt:lpstr>
      <vt:lpstr>Measures to consider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Oluwaseun Philip-Idiok</dc:creator>
  <cp:lastModifiedBy>Oluwaseun Philip-Idiok</cp:lastModifiedBy>
  <cp:revision>3</cp:revision>
  <dcterms:created xsi:type="dcterms:W3CDTF">2021-03-10T23:37:06Z</dcterms:created>
  <dcterms:modified xsi:type="dcterms:W3CDTF">2021-03-11T00:25:22Z</dcterms:modified>
</cp:coreProperties>
</file>